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СЕРДЕЧНО-СОСУДИСТАЯ СИСТЕМА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39. СЕРДЦЕ БЫКА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\Desktop\ссс\25062013_1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6701" r="4311"/>
          <a:stretch/>
        </p:blipFill>
        <p:spPr bwMode="auto">
          <a:xfrm>
            <a:off x="0" y="560724"/>
            <a:ext cx="9144000" cy="6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Левая фигурная скобка 2"/>
          <p:cNvSpPr/>
          <p:nvPr/>
        </p:nvSpPr>
        <p:spPr>
          <a:xfrm>
            <a:off x="4716016" y="3284984"/>
            <a:ext cx="1656184" cy="3384376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043608" y="1988840"/>
            <a:ext cx="648072" cy="2016224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1043608" y="4293096"/>
            <a:ext cx="1080120" cy="17281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53829" y="583662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миокард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>
            <a:stCxn id="6" idx="0"/>
          </p:cNvCxnSpPr>
          <p:nvPr/>
        </p:nvCxnSpPr>
        <p:spPr>
          <a:xfrm flipV="1">
            <a:off x="3417925" y="5157192"/>
            <a:ext cx="1298091" cy="6794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689733" y="3120832"/>
            <a:ext cx="1728192" cy="27157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2119834" y="5373216"/>
            <a:ext cx="1298091" cy="4634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4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Desktop\ссс\25062013_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5436096" y="2060848"/>
            <a:ext cx="504056" cy="2952328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40152" y="3352346"/>
            <a:ext cx="302433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Кардиомиоциты III </a:t>
            </a:r>
            <a:r>
              <a:rPr lang="ru-RU" sz="2000" b="1" dirty="0" smtClean="0">
                <a:solidFill>
                  <a:schemeClr val="bg1"/>
                </a:solidFill>
              </a:rPr>
              <a:t>типа (волокна </a:t>
            </a:r>
            <a:r>
              <a:rPr lang="ru-RU" sz="2000" b="1" dirty="0" err="1" smtClean="0">
                <a:solidFill>
                  <a:schemeClr val="bg1"/>
                </a:solidFill>
              </a:rPr>
              <a:t>Пуркинье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8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ссс\25062013_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5868144" y="3284984"/>
            <a:ext cx="1440160" cy="280831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 flipV="1">
            <a:off x="3563888" y="3501008"/>
            <a:ext cx="3744416" cy="25922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2411760" y="4797152"/>
            <a:ext cx="4896544" cy="12961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64288" y="5589240"/>
            <a:ext cx="197971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Миокард. Кардиомиоциты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ПРЕПАРАТ № 36. АРТЕРИОЛЫ, ВЕНУЛЫ, КАПИЛЛЯРЫ</a:t>
            </a:r>
            <a:endParaRPr lang="ru-RU" sz="2800" b="1" dirty="0"/>
          </a:p>
        </p:txBody>
      </p:sp>
      <p:pic>
        <p:nvPicPr>
          <p:cNvPr id="1026" name="Picture 2" descr="C:\Users\Dell\Desktop\ссс\25062013_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21"/>
            <a:ext cx="9143999" cy="62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>
            <a:stCxn id="1026" idx="0"/>
          </p:cNvCxnSpPr>
          <p:nvPr/>
        </p:nvCxnSpPr>
        <p:spPr>
          <a:xfrm>
            <a:off x="4572000" y="622821"/>
            <a:ext cx="432048" cy="10059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026" idx="0"/>
          </p:cNvCxnSpPr>
          <p:nvPr/>
        </p:nvCxnSpPr>
        <p:spPr>
          <a:xfrm flipH="1">
            <a:off x="3635896" y="622821"/>
            <a:ext cx="936104" cy="259015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35895" y="659850"/>
            <a:ext cx="158417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Артериола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ссс\25062013_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923928" y="908720"/>
            <a:ext cx="1368152" cy="12241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31840" y="1932801"/>
            <a:ext cx="158417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Венула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ссс\25062013_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89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355976" y="2708920"/>
            <a:ext cx="1728192" cy="7920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92080" y="2508865"/>
            <a:ext cx="158417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Капилляр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7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37. АРТЕРИЯ И ВЕНА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\Desktop\ссс\25062013_1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2591" r="11515" b="6700"/>
          <a:stretch/>
        </p:blipFill>
        <p:spPr bwMode="auto">
          <a:xfrm>
            <a:off x="-58250" y="836712"/>
            <a:ext cx="918610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3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ссс\25062013_1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8"/>
          <a:stretch/>
        </p:blipFill>
        <p:spPr bwMode="auto">
          <a:xfrm>
            <a:off x="-39357" y="14598"/>
            <a:ext cx="9183357" cy="68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18722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Артерия мышечного типа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1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ссс\25062013_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7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4247964" y="1988840"/>
            <a:ext cx="648072" cy="8640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4067944" y="2852936"/>
            <a:ext cx="828092" cy="720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авая фигурная скобка 6"/>
          <p:cNvSpPr/>
          <p:nvPr/>
        </p:nvSpPr>
        <p:spPr>
          <a:xfrm rot="6162737">
            <a:off x="6160171" y="2364676"/>
            <a:ext cx="1008112" cy="1900431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304187" y="367238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3157" y="2580516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 rot="6453855">
            <a:off x="7347587" y="3704791"/>
            <a:ext cx="1008112" cy="1192544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91603" y="468153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635896" y="3314891"/>
            <a:ext cx="1157261" cy="3256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756226" y="3640566"/>
            <a:ext cx="63350" cy="10020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4691" y="3486989"/>
            <a:ext cx="504983" cy="3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961560"/>
            <a:ext cx="190770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Интима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Медиа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Адвентиция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Внутренняя эластическая мембрана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5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ссс\25062013_1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12727"/>
          <a:stretch/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0"/>
            <a:ext cx="205171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Вена со слабым развитием миоцитов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9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ссс\25062013_1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6"/>
          <a:stretch/>
        </p:blipFill>
        <p:spPr bwMode="auto">
          <a:xfrm>
            <a:off x="-8562" y="-1"/>
            <a:ext cx="91525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1907704" y="2204864"/>
            <a:ext cx="504056" cy="158417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1547664" y="2420888"/>
            <a:ext cx="360040" cy="13681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700" y="363573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 rot="5188936">
            <a:off x="5443695" y="3411673"/>
            <a:ext cx="504056" cy="20187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79513" y="3735683"/>
            <a:ext cx="79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 rot="7760194">
            <a:off x="5516579" y="4167289"/>
            <a:ext cx="1468565" cy="2502218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528011" y="5877272"/>
            <a:ext cx="44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6948264" y="836712"/>
            <a:ext cx="936104" cy="2160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884368" y="836712"/>
            <a:ext cx="72008" cy="31683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54464" y="5753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4" y="5103674"/>
            <a:ext cx="1880262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Интима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Медиа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Адвентиция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Сосуды питающие вену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08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66</Words>
  <Application>Microsoft Office PowerPoint</Application>
  <PresentationFormat>Экран (4:3)</PresentationFormat>
  <Paragraphs>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СЕРДЕЧНО-СОСУДИСТАЯ СИСТЕМА</vt:lpstr>
      <vt:lpstr>ПРЕПАРАТ № 36. АРТЕРИОЛЫ, ВЕНУЛЫ, КАПИЛЛЯРЫ</vt:lpstr>
      <vt:lpstr>Презентация PowerPoint</vt:lpstr>
      <vt:lpstr>Презентация PowerPoint</vt:lpstr>
      <vt:lpstr>ПРЕПАРАТ № 37. АРТЕРИЯ И ВЕНА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ПРЕПАРАТ № 39. СЕРДЦЕ БЫКА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СЕРДЕЧНО-СОСУДИСТАЯ СИСТЕМА</dc:title>
  <dc:creator>Dell</dc:creator>
  <cp:lastModifiedBy>Dell</cp:lastModifiedBy>
  <cp:revision>8</cp:revision>
  <dcterms:created xsi:type="dcterms:W3CDTF">2014-03-02T21:44:52Z</dcterms:created>
  <dcterms:modified xsi:type="dcterms:W3CDTF">2021-02-11T21:23:19Z</dcterms:modified>
</cp:coreProperties>
</file>